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C687E-6DB8-B5EE-F49C-BED6474C7F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733847-5052-2DA9-B0EC-91735DAF03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96E212-77E4-294E-D209-16FBE9425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1173FC-80DB-D8BB-BB06-5BCDF8C5A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74BE6E-4045-4CD4-0628-0875BB7A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5726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1BC24-1D98-812A-2D8B-45177A6F7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ED8DD9-89CA-324D-7ED6-A55CAE3B40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B194E6-BD11-B6BC-3D2A-A85681AD9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651243-E10F-A685-B234-06E83D167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B580C-417E-A926-222A-B7FE288F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754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23C0A1E-02EA-42F6-4B95-B3DB9A1A8B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E277CC-4296-8857-4804-4AEBB6F60F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66FB60-CDD5-CC15-AB31-7CC0D1F47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ECD53F-629E-63A4-97FD-AAEBDE4A7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515386-7464-A55C-39AA-28BDB86A4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191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AA285-6B21-C0FE-02A1-26575C0E0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B147BA-D8A0-7C4B-F7E2-0B2515CAA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85B4F2-5BFE-F850-7E81-DA4CE6D59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012AC2-0642-DE42-F2AE-8527E3050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4E97D5-CA8D-E773-0106-8077D025A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83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0420D3-EE01-CC3A-A126-98762D121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5100F4-77C2-3510-49B4-3C49FEEA8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C8C8E8-9B7B-4633-BC1E-A6F1DA98B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547E4-8308-D04D-CD25-166A632E8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0A13B3-09DD-5F03-6599-F669761CD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8628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20D246-766B-4B13-6C23-188D0B4A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AF54E4-0646-6863-46E3-F5DDBA3DB1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5BC308-3593-07E5-2F71-ED8C198AD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143CEF-C71D-3E80-5726-14B994D2B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F22940-EA7E-3602-5FEA-A135713E4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052237-95A5-C297-2793-6A3D74C9B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56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20246F-B1E2-4FB1-A962-35C86503B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B8BCC8-D56C-FBF7-E0C5-B70201AEC9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90581C-0169-A88E-3031-42AF8A5550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7AAEE61-DC82-3B7A-3F30-E312F68BCF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EE1782-396B-C094-90D7-A22B6B21B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E4C9CF-DA3C-6AF4-1E6A-CC7753883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CDAD4B-4F3E-1848-035B-95BA40CB5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730AB28-58DC-ECE4-FA46-549161123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11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6A52D-749D-9100-1EF2-31C71630F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BD0649E-13A7-7333-1D7B-DDF7BE13B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318C1CE-9A59-BFD2-4A21-34D0E69ED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22EC9C1-AA6F-375A-C33C-991C42299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570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682ED99-1970-D325-7CA4-BA4EB430E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0337909-30E1-8AC0-DE0D-F5C342773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7F219D2-42BB-1711-7080-86CC54324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747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B61558-41BC-D861-223F-F07474971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2FDBAD-A383-3595-A11B-714C5F82E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212D24-3605-6BA7-BCCC-86902F9F1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0C2AFA-6EC5-EECE-8FD3-D9B2391A4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9395B-222B-88A3-74FD-ED9CBC5EC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1F0D28-174F-F87D-46B4-725B995F9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888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97B2A3-7D58-A855-4122-968385885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7CD232E-91ED-70B2-AA46-8969D2B5FD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304704-0714-E585-EEA8-FFE73C2C3B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0FE8C8-491A-4092-23B6-7DB156C79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43AC7C-1C0E-E2E4-7DA8-1E44D4971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199147-E774-F60A-5CCB-C9962CD28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28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742971-BF68-A9CA-1E55-47D4DD2AD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3F1BE0-1C3A-BCF0-55C6-575171179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EB0562-FBB5-A646-6E74-4E53BF5A5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5C532-38A5-47A7-AB52-CD51F0B3968E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A206CC-76DF-1BEB-78C3-FCDF1FA804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124F8C-0659-C486-20FB-52BA7E9EB1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D51B0-E6CF-4A2D-BCB4-39E1DAB20D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8572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 descr="스크린샷, PC 게임, 디지털 합성, CG 아트워크이(가) 표시된 사진&#10;&#10;자동 생성된 설명">
            <a:extLst>
              <a:ext uri="{FF2B5EF4-FFF2-40B4-BE49-F238E27FC236}">
                <a16:creationId xmlns:a16="http://schemas.microsoft.com/office/drawing/2014/main" id="{D52ADB65-91DE-EBB9-C952-973947966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218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PC 게임, 스크린샷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30F653BC-1775-9471-7DCF-DE1333C74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260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PC 게임, 애니메이션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3290A0E1-F315-0590-90F3-B5F3306FD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04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PC 게임, 애니메이션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1C12DCA8-EE5D-4E86-0D2A-B4CBCEB7C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763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D31051E8-C5BF-B17C-6C99-57BF4E57C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612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39ECFC47-9EA9-1F99-6BB0-7952EF3F4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133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6C2CF452-6A6C-CD67-665C-F2017BB409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0420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142F4EE8-623F-FA3E-2B01-063E9D4CA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의류, PC 게임, 스크린샷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CBDAF557-51EE-0414-14DC-568A4F8B88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521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PC 게임, 비디오 게임 소프트웨어, 스크린샷, 디지털 합성이(가) 표시된 사진&#10;&#10;자동 생성된 설명">
            <a:extLst>
              <a:ext uri="{FF2B5EF4-FFF2-40B4-BE49-F238E27FC236}">
                <a16:creationId xmlns:a16="http://schemas.microsoft.com/office/drawing/2014/main" id="{C4691239-009E-5D2B-1CB1-7331EC81B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050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6234294C-0592-36C0-9BD9-7258F1628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88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PC 게임, 비디오 게임 소프트웨어, 스크린샷이(가) 표시된 사진&#10;&#10;자동 생성된 설명">
            <a:extLst>
              <a:ext uri="{FF2B5EF4-FFF2-40B4-BE49-F238E27FC236}">
                <a16:creationId xmlns:a16="http://schemas.microsoft.com/office/drawing/2014/main" id="{8318C680-30B2-9B91-843C-BA41EC59A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134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A5BEC232-A7B5-6E18-8BD2-B60B76073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7449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E02E9ABE-ED63-624E-DC3F-216C9DB5F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7110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만화 영화, 애니메이션, 스크린샷이(가) 표시된 사진&#10;&#10;자동 생성된 설명">
            <a:extLst>
              <a:ext uri="{FF2B5EF4-FFF2-40B4-BE49-F238E27FC236}">
                <a16:creationId xmlns:a16="http://schemas.microsoft.com/office/drawing/2014/main" id="{B6B86AE1-5092-B7E9-553C-6903BF643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4036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애니메이션, PC 게임이(가) 표시된 사진&#10;&#10;자동 생성된 설명">
            <a:extLst>
              <a:ext uri="{FF2B5EF4-FFF2-40B4-BE49-F238E27FC236}">
                <a16:creationId xmlns:a16="http://schemas.microsoft.com/office/drawing/2014/main" id="{D7902D15-534F-F7D9-4E89-5E177F7B6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9280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9A5A5866-B798-618E-6413-DAB78EDD3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3125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멀티미디어 소프트웨어, 소프트웨어, 스크린샷이(가) 표시된 사진&#10;&#10;자동 생성된 설명">
            <a:extLst>
              <a:ext uri="{FF2B5EF4-FFF2-40B4-BE49-F238E27FC236}">
                <a16:creationId xmlns:a16="http://schemas.microsoft.com/office/drawing/2014/main" id="{C93768F9-1DC4-6540-58EF-F6811C0BC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0151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A6FCFCE1-3131-4C51-8DAF-66360C8C3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7085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PC 게임, 비디오 게임 소프트웨어, 스크린샷이(가) 표시된 사진&#10;&#10;자동 생성된 설명">
            <a:extLst>
              <a:ext uri="{FF2B5EF4-FFF2-40B4-BE49-F238E27FC236}">
                <a16:creationId xmlns:a16="http://schemas.microsoft.com/office/drawing/2014/main" id="{BA12502E-EDDF-C5DD-B611-474026C8D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1516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PC 게임, 스크린샷, 비디오 게임 소프트웨어, 전략 비디오 게임이(가) 표시된 사진&#10;&#10;자동 생성된 설명">
            <a:extLst>
              <a:ext uri="{FF2B5EF4-FFF2-40B4-BE49-F238E27FC236}">
                <a16:creationId xmlns:a16="http://schemas.microsoft.com/office/drawing/2014/main" id="{F5A88596-F701-061D-E780-F58A4CB03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6200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텍스트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64F49119-9290-FE8C-3C5E-11E7E07AEA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390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PC 게임, 스크린샷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E40D8346-EAD8-C87D-1889-3FF4D9F570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8673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PC 게임, 텍스트, 비디오 게임 소프트웨어, 전략 비디오 게임이(가) 표시된 사진&#10;&#10;자동 생성된 설명">
            <a:extLst>
              <a:ext uri="{FF2B5EF4-FFF2-40B4-BE49-F238E27FC236}">
                <a16:creationId xmlns:a16="http://schemas.microsoft.com/office/drawing/2014/main" id="{EC32301F-C6C5-545C-E090-B61D1499EB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419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C9A0AF17-3D2D-B361-9E59-4C2B1B396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69C59F8-A706-3C24-2A55-CA8463753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487" y="1390009"/>
            <a:ext cx="8977313" cy="506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8326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185139FA-BFAF-778A-545A-9BC4F49CA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285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PC 게임, 비디오 게임 소프트웨어, 스크린샷이(가) 표시된 사진&#10;&#10;자동 생성된 설명">
            <a:extLst>
              <a:ext uri="{FF2B5EF4-FFF2-40B4-BE49-F238E27FC236}">
                <a16:creationId xmlns:a16="http://schemas.microsoft.com/office/drawing/2014/main" id="{98690EF4-59E5-4D74-1734-12DC483675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994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만화 영화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D4A59A66-1640-4768-A652-FA0DEE3454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946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아니메, PC 게임, 애니메이션이(가) 표시된 사진&#10;&#10;자동 생성된 설명">
            <a:extLst>
              <a:ext uri="{FF2B5EF4-FFF2-40B4-BE49-F238E27FC236}">
                <a16:creationId xmlns:a16="http://schemas.microsoft.com/office/drawing/2014/main" id="{3F28279B-3C88-A2F6-31D2-C125EC0DF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98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아니메, PC 게임, 애니메이션이(가) 표시된 사진&#10;&#10;자동 생성된 설명">
            <a:extLst>
              <a:ext uri="{FF2B5EF4-FFF2-40B4-BE49-F238E27FC236}">
                <a16:creationId xmlns:a16="http://schemas.microsoft.com/office/drawing/2014/main" id="{28BEADB2-78BF-88DB-079A-F3DA4BC16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561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멀티미디어 소프트웨어, 비디오이(가) 표시된 사진&#10;&#10;자동 생성된 설명">
            <a:extLst>
              <a:ext uri="{FF2B5EF4-FFF2-40B4-BE49-F238E27FC236}">
                <a16:creationId xmlns:a16="http://schemas.microsoft.com/office/drawing/2014/main" id="{394E83E7-C178-2B28-CB29-506ED1D75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630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멀티미디어 소프트웨어, 비디오이(가) 표시된 사진&#10;&#10;자동 생성된 설명">
            <a:extLst>
              <a:ext uri="{FF2B5EF4-FFF2-40B4-BE49-F238E27FC236}">
                <a16:creationId xmlns:a16="http://schemas.microsoft.com/office/drawing/2014/main" id="{031FAA17-6DA5-BB39-463E-0690DE849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13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비디오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E05AE2FE-D63F-1F20-51BC-351E54B39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241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와이드스크린</PresentationFormat>
  <Paragraphs>0</Paragraphs>
  <Slides>33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유영</dc:creator>
  <cp:lastModifiedBy>유영</cp:lastModifiedBy>
  <cp:revision>2</cp:revision>
  <dcterms:created xsi:type="dcterms:W3CDTF">2023-09-14T15:27:46Z</dcterms:created>
  <dcterms:modified xsi:type="dcterms:W3CDTF">2023-09-14T15:36:20Z</dcterms:modified>
</cp:coreProperties>
</file>

<file path=docProps/thumbnail.jpeg>
</file>